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60" r:id="rId3"/>
    <p:sldId id="259" r:id="rId4"/>
    <p:sldId id="257" r:id="rId5"/>
    <p:sldId id="258" r:id="rId6"/>
    <p:sldId id="261" r:id="rId7"/>
    <p:sldId id="262" r:id="rId8"/>
    <p:sldId id="265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55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AB10C-1184-4684-A4B4-9EDA2CA01BDD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19601-2684-4862-8850-469E961A16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5538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AB10C-1184-4684-A4B4-9EDA2CA01BDD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19601-2684-4862-8850-469E961A16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1373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AB10C-1184-4684-A4B4-9EDA2CA01BDD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19601-2684-4862-8850-469E961A16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5576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AB10C-1184-4684-A4B4-9EDA2CA01BDD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19601-2684-4862-8850-469E961A16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5437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AB10C-1184-4684-A4B4-9EDA2CA01BDD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19601-2684-4862-8850-469E961A16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0879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AB10C-1184-4684-A4B4-9EDA2CA01BDD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19601-2684-4862-8850-469E961A16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7572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AB10C-1184-4684-A4B4-9EDA2CA01BDD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19601-2684-4862-8850-469E961A16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1964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AB10C-1184-4684-A4B4-9EDA2CA01BDD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19601-2684-4862-8850-469E961A16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3445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AB10C-1184-4684-A4B4-9EDA2CA01BDD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19601-2684-4862-8850-469E961A16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847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AB10C-1184-4684-A4B4-9EDA2CA01BDD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19601-2684-4862-8850-469E961A16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2261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AB10C-1184-4684-A4B4-9EDA2CA01BDD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19601-2684-4862-8850-469E961A16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9237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AB10C-1184-4684-A4B4-9EDA2CA01BDD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619601-2684-4862-8850-469E961A16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817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ollage of different objects&#10;&#10;Description automatically generated">
            <a:extLst>
              <a:ext uri="{FF2B5EF4-FFF2-40B4-BE49-F238E27FC236}">
                <a16:creationId xmlns:a16="http://schemas.microsoft.com/office/drawing/2014/main" id="{66E7875F-879A-0B85-E7A5-A5565301CB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C3CCB94-C397-4F74-96AE-28F745E72F43}"/>
              </a:ext>
            </a:extLst>
          </p:cNvPr>
          <p:cNvSpPr txBox="1"/>
          <p:nvPr/>
        </p:nvSpPr>
        <p:spPr>
          <a:xfrm>
            <a:off x="2597922" y="3325092"/>
            <a:ext cx="69990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Insert District / School / Class Name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8858414-A16A-4DB2-9AAC-BA64E456BFF8}"/>
              </a:ext>
            </a:extLst>
          </p:cNvPr>
          <p:cNvSpPr txBox="1"/>
          <p:nvPr/>
        </p:nvSpPr>
        <p:spPr>
          <a:xfrm>
            <a:off x="2595072" y="2832649"/>
            <a:ext cx="699900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latin typeface="Arial Black" panose="020B0A04020102020204" pitchFamily="34" charset="0"/>
              </a:rPr>
              <a:t>ART Brings Us Together</a:t>
            </a:r>
          </a:p>
        </p:txBody>
      </p:sp>
    </p:spTree>
    <p:extLst>
      <p:ext uri="{BB962C8B-B14F-4D97-AF65-F5344CB8AC3E}">
        <p14:creationId xmlns:p14="http://schemas.microsoft.com/office/powerpoint/2010/main" val="10501528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ollage of different objects&#10;&#10;Description automatically generated">
            <a:extLst>
              <a:ext uri="{FF2B5EF4-FFF2-40B4-BE49-F238E27FC236}">
                <a16:creationId xmlns:a16="http://schemas.microsoft.com/office/drawing/2014/main" id="{8B1E39E2-84AB-EA09-D42A-EF3E1BDD8F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F3766C5-E481-4B84-9842-82FC779BF974}"/>
              </a:ext>
            </a:extLst>
          </p:cNvPr>
          <p:cNvSpPr/>
          <p:nvPr/>
        </p:nvSpPr>
        <p:spPr>
          <a:xfrm>
            <a:off x="2620710" y="2632795"/>
            <a:ext cx="695058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600" dirty="0">
                <a:latin typeface="Arial Black" panose="020B0A040201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Art Builds Bridges – </a:t>
            </a:r>
            <a:endParaRPr lang="en-US" sz="2600" dirty="0">
              <a:latin typeface="Arial Black" panose="020B0A040201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F0B73DC-C7BD-4DDE-A212-A86D4123362F}"/>
              </a:ext>
            </a:extLst>
          </p:cNvPr>
          <p:cNvSpPr/>
          <p:nvPr/>
        </p:nvSpPr>
        <p:spPr>
          <a:xfrm>
            <a:off x="2597921" y="3032959"/>
            <a:ext cx="697336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Between people, cultures, and opposing ideas.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16412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75795A5-5514-D5F4-8E4B-D8CEA5133D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50CD239-EFB9-484C-B97F-F25ABB068FF8}"/>
              </a:ext>
            </a:extLst>
          </p:cNvPr>
          <p:cNvSpPr/>
          <p:nvPr/>
        </p:nvSpPr>
        <p:spPr>
          <a:xfrm>
            <a:off x="2595418" y="2038696"/>
            <a:ext cx="6964218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500" dirty="0">
                <a:latin typeface="Arial Black" panose="020B0A040201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 Art class, students:</a:t>
            </a:r>
            <a:endParaRPr lang="en-US" sz="2500" dirty="0">
              <a:latin typeface="Arial Black" panose="020B0A040201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04C7517-0B9B-4164-8D17-47715AC63C76}"/>
              </a:ext>
            </a:extLst>
          </p:cNvPr>
          <p:cNvSpPr/>
          <p:nvPr/>
        </p:nvSpPr>
        <p:spPr>
          <a:xfrm>
            <a:off x="3648362" y="2615454"/>
            <a:ext cx="442421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sz="15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discover multiple solutions to a single challenge.</a:t>
            </a:r>
          </a:p>
          <a:p>
            <a:pPr lvl="1"/>
            <a:endParaRPr lang="en-US" sz="15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develop technical and creative problem-solving skills.</a:t>
            </a:r>
          </a:p>
          <a:p>
            <a:pPr lvl="1"/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find common ground by recognizing the perspectives of others.</a:t>
            </a:r>
          </a:p>
        </p:txBody>
      </p:sp>
    </p:spTree>
    <p:extLst>
      <p:ext uri="{BB962C8B-B14F-4D97-AF65-F5344CB8AC3E}">
        <p14:creationId xmlns:p14="http://schemas.microsoft.com/office/powerpoint/2010/main" val="28523813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close-up of a computer screen&#10;&#10;Description automatically generated">
            <a:extLst>
              <a:ext uri="{FF2B5EF4-FFF2-40B4-BE49-F238E27FC236}">
                <a16:creationId xmlns:a16="http://schemas.microsoft.com/office/drawing/2014/main" id="{F9606DCE-D8C8-BC05-2FE4-995DE3F24C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B832932-509B-4367-8615-C315CD74ADEC}"/>
              </a:ext>
            </a:extLst>
          </p:cNvPr>
          <p:cNvSpPr txBox="1"/>
          <p:nvPr/>
        </p:nvSpPr>
        <p:spPr>
          <a:xfrm>
            <a:off x="554170" y="513719"/>
            <a:ext cx="616602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latin typeface="Arial Black" panose="020B0A04020102020204" pitchFamily="34" charset="0"/>
              </a:rPr>
              <a:t>This year we will….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7EAC355-ADD6-46F3-81A1-C2A8258C0CB1}"/>
              </a:ext>
            </a:extLst>
          </p:cNvPr>
          <p:cNvSpPr txBox="1"/>
          <p:nvPr/>
        </p:nvSpPr>
        <p:spPr>
          <a:xfrm>
            <a:off x="654986" y="1391049"/>
            <a:ext cx="63143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0F8D7AB-1385-4D41-A9FD-2FB17F7F3395}"/>
              </a:ext>
            </a:extLst>
          </p:cNvPr>
          <p:cNvSpPr txBox="1"/>
          <p:nvPr/>
        </p:nvSpPr>
        <p:spPr>
          <a:xfrm>
            <a:off x="654986" y="2174561"/>
            <a:ext cx="63143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1837377-7B3C-4927-9ECC-15A9AC280620}"/>
              </a:ext>
            </a:extLst>
          </p:cNvPr>
          <p:cNvSpPr txBox="1"/>
          <p:nvPr/>
        </p:nvSpPr>
        <p:spPr>
          <a:xfrm>
            <a:off x="654986" y="2961181"/>
            <a:ext cx="63143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4D1D7B-4D07-4C85-B33B-2DEB1DCF3793}"/>
              </a:ext>
            </a:extLst>
          </p:cNvPr>
          <p:cNvSpPr txBox="1"/>
          <p:nvPr/>
        </p:nvSpPr>
        <p:spPr>
          <a:xfrm>
            <a:off x="654986" y="3712151"/>
            <a:ext cx="63143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FE89316-8ED1-4D5B-853C-2A463A7CB509}"/>
              </a:ext>
            </a:extLst>
          </p:cNvPr>
          <p:cNvSpPr txBox="1"/>
          <p:nvPr/>
        </p:nvSpPr>
        <p:spPr>
          <a:xfrm>
            <a:off x="654986" y="4463121"/>
            <a:ext cx="59065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44E440E-6C97-4761-B6DB-4001FDDFC1EF}"/>
              </a:ext>
            </a:extLst>
          </p:cNvPr>
          <p:cNvSpPr txBox="1"/>
          <p:nvPr/>
        </p:nvSpPr>
        <p:spPr>
          <a:xfrm>
            <a:off x="654985" y="5118486"/>
            <a:ext cx="59065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6. </a:t>
            </a:r>
          </a:p>
        </p:txBody>
      </p:sp>
    </p:spTree>
    <p:extLst>
      <p:ext uri="{BB962C8B-B14F-4D97-AF65-F5344CB8AC3E}">
        <p14:creationId xmlns:p14="http://schemas.microsoft.com/office/powerpoint/2010/main" val="30196628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-up of a computer screen&#10;&#10;Description automatically generated">
            <a:extLst>
              <a:ext uri="{FF2B5EF4-FFF2-40B4-BE49-F238E27FC236}">
                <a16:creationId xmlns:a16="http://schemas.microsoft.com/office/drawing/2014/main" id="{263324B9-F3ED-D878-A8E2-B97E592C1F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B832932-509B-4367-8615-C315CD74ADEC}"/>
              </a:ext>
            </a:extLst>
          </p:cNvPr>
          <p:cNvSpPr txBox="1"/>
          <p:nvPr/>
        </p:nvSpPr>
        <p:spPr>
          <a:xfrm>
            <a:off x="633068" y="670261"/>
            <a:ext cx="616602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latin typeface="Arial Black" panose="020B0A04020102020204" pitchFamily="34" charset="0"/>
              </a:rPr>
              <a:t>Take a look from last year….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565CA16-3EB0-4CD9-9914-3981E5140749}"/>
              </a:ext>
            </a:extLst>
          </p:cNvPr>
          <p:cNvSpPr txBox="1"/>
          <p:nvPr/>
        </p:nvSpPr>
        <p:spPr>
          <a:xfrm>
            <a:off x="633068" y="1597018"/>
            <a:ext cx="590653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Use this space to insert examples from lessons you’ve taught in past years.  Instructions:</a:t>
            </a:r>
          </a:p>
          <a:p>
            <a:endParaRPr lang="en-US" dirty="0"/>
          </a:p>
          <a:p>
            <a:pPr marL="342900" indent="-342900">
              <a:buAutoNum type="arabicPeriod"/>
            </a:pPr>
            <a:r>
              <a:rPr lang="en-US" dirty="0"/>
              <a:t>Choose “Insert” from the top menu</a:t>
            </a:r>
          </a:p>
          <a:p>
            <a:pPr marL="342900" indent="-342900">
              <a:buAutoNum type="arabicPeriod"/>
            </a:pPr>
            <a:r>
              <a:rPr lang="en-US" dirty="0"/>
              <a:t>Choose “Pictures” from the menu options</a:t>
            </a:r>
          </a:p>
          <a:p>
            <a:pPr marL="342900" indent="-342900">
              <a:buAutoNum type="arabicPeriod"/>
            </a:pPr>
            <a:r>
              <a:rPr lang="en-US" dirty="0"/>
              <a:t>Find the pictures you’d like to insert from your computer</a:t>
            </a:r>
          </a:p>
          <a:p>
            <a:pPr marL="342900" indent="-342900">
              <a:buAutoNum type="arabicPeriod"/>
            </a:pPr>
            <a:r>
              <a:rPr lang="en-US" dirty="0"/>
              <a:t>Once all your images are placed delete this text box</a:t>
            </a:r>
          </a:p>
        </p:txBody>
      </p:sp>
    </p:spTree>
    <p:extLst>
      <p:ext uri="{BB962C8B-B14F-4D97-AF65-F5344CB8AC3E}">
        <p14:creationId xmlns:p14="http://schemas.microsoft.com/office/powerpoint/2010/main" val="12407560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-up of a computer screen&#10;&#10;Description automatically generated">
            <a:extLst>
              <a:ext uri="{FF2B5EF4-FFF2-40B4-BE49-F238E27FC236}">
                <a16:creationId xmlns:a16="http://schemas.microsoft.com/office/drawing/2014/main" id="{E644DC20-E3B7-4484-C394-EB20D91E90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B832932-509B-4367-8615-C315CD74ADEC}"/>
              </a:ext>
            </a:extLst>
          </p:cNvPr>
          <p:cNvSpPr txBox="1"/>
          <p:nvPr/>
        </p:nvSpPr>
        <p:spPr>
          <a:xfrm>
            <a:off x="531467" y="771861"/>
            <a:ext cx="616602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latin typeface="Arial Black" panose="020B0A04020102020204" pitchFamily="34" charset="0"/>
              </a:rPr>
              <a:t>Insert your title here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565CA16-3EB0-4CD9-9914-3981E5140749}"/>
              </a:ext>
            </a:extLst>
          </p:cNvPr>
          <p:cNvSpPr txBox="1"/>
          <p:nvPr/>
        </p:nvSpPr>
        <p:spPr>
          <a:xfrm>
            <a:off x="531467" y="1643200"/>
            <a:ext cx="59065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Use the following blank slides to add any additional information important to your presentation. Duplicate the slides if you require more frames.</a:t>
            </a:r>
          </a:p>
        </p:txBody>
      </p:sp>
    </p:spTree>
    <p:extLst>
      <p:ext uri="{BB962C8B-B14F-4D97-AF65-F5344CB8AC3E}">
        <p14:creationId xmlns:p14="http://schemas.microsoft.com/office/powerpoint/2010/main" val="22292367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-up of a computer screen&#10;&#10;Description automatically generated">
            <a:extLst>
              <a:ext uri="{FF2B5EF4-FFF2-40B4-BE49-F238E27FC236}">
                <a16:creationId xmlns:a16="http://schemas.microsoft.com/office/drawing/2014/main" id="{6BF78465-9EC5-1869-FCEF-5BE47DF2A8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B832932-509B-4367-8615-C315CD74ADEC}"/>
              </a:ext>
            </a:extLst>
          </p:cNvPr>
          <p:cNvSpPr txBox="1"/>
          <p:nvPr/>
        </p:nvSpPr>
        <p:spPr>
          <a:xfrm>
            <a:off x="540704" y="614843"/>
            <a:ext cx="616602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latin typeface="Arial Black" panose="020B0A04020102020204" pitchFamily="34" charset="0"/>
              </a:rPr>
              <a:t>Insert your title here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565CA16-3EB0-4CD9-9914-3981E5140749}"/>
              </a:ext>
            </a:extLst>
          </p:cNvPr>
          <p:cNvSpPr txBox="1"/>
          <p:nvPr/>
        </p:nvSpPr>
        <p:spPr>
          <a:xfrm>
            <a:off x="540704" y="1537463"/>
            <a:ext cx="65120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Add any additional information important to your presentation.</a:t>
            </a:r>
          </a:p>
        </p:txBody>
      </p:sp>
    </p:spTree>
    <p:extLst>
      <p:ext uri="{BB962C8B-B14F-4D97-AF65-F5344CB8AC3E}">
        <p14:creationId xmlns:p14="http://schemas.microsoft.com/office/powerpoint/2010/main" val="6492753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-up of a computer screen&#10;&#10;Description automatically generated">
            <a:extLst>
              <a:ext uri="{FF2B5EF4-FFF2-40B4-BE49-F238E27FC236}">
                <a16:creationId xmlns:a16="http://schemas.microsoft.com/office/drawing/2014/main" id="{EC9D5EE8-9269-A637-6B90-E9DA9BC0DC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B832932-509B-4367-8615-C315CD74ADEC}"/>
              </a:ext>
            </a:extLst>
          </p:cNvPr>
          <p:cNvSpPr txBox="1"/>
          <p:nvPr/>
        </p:nvSpPr>
        <p:spPr>
          <a:xfrm>
            <a:off x="562716" y="688718"/>
            <a:ext cx="6857999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latin typeface="Arial Black" panose="020B0A04020102020204" pitchFamily="34" charset="0"/>
              </a:rPr>
              <a:t>It was great to see you!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Thank you for visiting the Art room.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565CA16-3EB0-4CD9-9914-3981E5140749}"/>
              </a:ext>
            </a:extLst>
          </p:cNvPr>
          <p:cNvSpPr txBox="1"/>
          <p:nvPr/>
        </p:nvSpPr>
        <p:spPr>
          <a:xfrm>
            <a:off x="562716" y="2288750"/>
            <a:ext cx="65120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Insert your contact information</a:t>
            </a:r>
          </a:p>
        </p:txBody>
      </p:sp>
    </p:spTree>
    <p:extLst>
      <p:ext uri="{BB962C8B-B14F-4D97-AF65-F5344CB8AC3E}">
        <p14:creationId xmlns:p14="http://schemas.microsoft.com/office/powerpoint/2010/main" val="42670843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1297</TotalTime>
  <Words>191</Words>
  <Application>Microsoft Office PowerPoint</Application>
  <PresentationFormat>Widescreen</PresentationFormat>
  <Paragraphs>31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Arial</vt:lpstr>
      <vt:lpstr>Arial Black</vt:lpstr>
      <vt:lpstr>Calibri</vt:lpstr>
      <vt:lpstr>Calibri Light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Toni Henneman</dc:creator>
  <cp:lastModifiedBy>Toni Henneman</cp:lastModifiedBy>
  <cp:revision>12</cp:revision>
  <dcterms:created xsi:type="dcterms:W3CDTF">2017-10-02T15:57:23Z</dcterms:created>
  <dcterms:modified xsi:type="dcterms:W3CDTF">2023-09-20T16:45:39Z</dcterms:modified>
</cp:coreProperties>
</file>