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83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72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5gN/4EQ8Y+Nlfrd3iplLYr8AC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pos="583"/>
        <p:guide orient="horz" pos="576"/>
        <p:guide orient="horz" pos="7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8f7ddb9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78f7ddb9e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78f7ddb9e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5cf9226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35cf9226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35cf9226e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35cf9226e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38339c675_5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38339c675_5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38339c675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38339c675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38339c675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38339c675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35cf9226e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735cf9226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5cf9226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35cf9226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5cf9226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35cf9226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5cf922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35cf922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35cf9226e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35cf9226e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5cf9226e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735cf9226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5cf9226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35cf9226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5cf9226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35cf9226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5cf9226e_0_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735cf9226e_0_2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735cf9226e_0_2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purtee.weeb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78f7ddb9e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35cf9226e_0_229"/>
          <p:cNvSpPr txBox="1">
            <a:spLocks noGrp="1"/>
          </p:cNvSpPr>
          <p:nvPr>
            <p:ph type="title"/>
          </p:nvPr>
        </p:nvSpPr>
        <p:spPr>
          <a:xfrm>
            <a:off x="374100" y="2605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7427E"/>
                </a:solidFill>
              </a:rPr>
              <a:t>Artistic Behavior Units</a:t>
            </a:r>
            <a:endParaRPr b="1" dirty="0">
              <a:solidFill>
                <a:srgbClr val="27427E"/>
              </a:solidFill>
            </a:endParaRPr>
          </a:p>
        </p:txBody>
      </p:sp>
      <p:sp>
        <p:nvSpPr>
          <p:cNvPr id="199" name="Google Shape;199;g735cf9226e_0_229"/>
          <p:cNvSpPr txBox="1"/>
          <p:nvPr/>
        </p:nvSpPr>
        <p:spPr>
          <a:xfrm>
            <a:off x="374100" y="1073925"/>
            <a:ext cx="45423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Title: </a:t>
            </a:r>
            <a:r>
              <a:rPr lang="en-US" sz="24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Collect &amp; Synthesize</a:t>
            </a:r>
            <a:endParaRPr sz="24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24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meaningful work of Art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4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Synthesizing a Collection</a:t>
            </a:r>
            <a:endParaRPr sz="24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735cf9226e_0_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500" y="146950"/>
            <a:ext cx="2260650" cy="23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735cf9226e_0_229"/>
          <p:cNvSpPr txBox="1"/>
          <p:nvPr/>
        </p:nvSpPr>
        <p:spPr>
          <a:xfrm>
            <a:off x="4989875" y="2442675"/>
            <a:ext cx="40299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Lenka Clayton: 63 Objects Taken From My Son’s Mouth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202" name="Google Shape;202;g735cf9226e_0_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600" y="3031325"/>
            <a:ext cx="1473916" cy="19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735cf9226e_0_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354" y="3031325"/>
            <a:ext cx="1452596" cy="193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735cf9226e_0_229"/>
          <p:cNvPicPr preferRelativeResize="0"/>
          <p:nvPr/>
        </p:nvPicPr>
        <p:blipFill rotWithShape="1">
          <a:blip r:embed="rId6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735cf9226e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200" y="199800"/>
            <a:ext cx="604978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735cf9226e_0_238"/>
          <p:cNvSpPr txBox="1">
            <a:spLocks noGrp="1"/>
          </p:cNvSpPr>
          <p:nvPr>
            <p:ph type="title"/>
          </p:nvPr>
        </p:nvSpPr>
        <p:spPr>
          <a:xfrm>
            <a:off x="311700" y="1998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7427E"/>
                </a:solidFill>
              </a:rPr>
              <a:t>Modular</a:t>
            </a:r>
            <a:endParaRPr b="1" dirty="0">
              <a:solidFill>
                <a:srgbClr val="27427E"/>
              </a:solidFill>
            </a:endParaRPr>
          </a:p>
        </p:txBody>
      </p:sp>
      <p:pic>
        <p:nvPicPr>
          <p:cNvPr id="211" name="Google Shape;211;g735cf9226e_0_238"/>
          <p:cNvPicPr preferRelativeResize="0"/>
          <p:nvPr/>
        </p:nvPicPr>
        <p:blipFill rotWithShape="1">
          <a:blip r:embed="rId4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738339c675_5_63"/>
          <p:cNvPicPr preferRelativeResize="0"/>
          <p:nvPr/>
        </p:nvPicPr>
        <p:blipFill rotWithShape="1">
          <a:blip r:embed="rId3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738339c675_5_63"/>
          <p:cNvPicPr preferRelativeResize="0"/>
          <p:nvPr/>
        </p:nvPicPr>
        <p:blipFill rotWithShape="1">
          <a:blip r:embed="rId4">
            <a:alphaModFix/>
          </a:blip>
          <a:srcRect l="2904" t="15240" r="3384" b="7191"/>
          <a:stretch/>
        </p:blipFill>
        <p:spPr>
          <a:xfrm>
            <a:off x="484316" y="936929"/>
            <a:ext cx="8064144" cy="35536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0;g735cf9226e_0_238">
            <a:extLst>
              <a:ext uri="{FF2B5EF4-FFF2-40B4-BE49-F238E27FC236}">
                <a16:creationId xmlns:a16="http://schemas.microsoft.com/office/drawing/2014/main" id="{FD197F8E-AF7F-44A5-821F-CB3A7720A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998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7427E"/>
                </a:solidFill>
              </a:rPr>
              <a:t>Scaffolding for a Student Directed Studio</a:t>
            </a:r>
            <a:endParaRPr b="1" dirty="0">
              <a:solidFill>
                <a:srgbClr val="27427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5649D-0445-4A7A-BBB2-E4D8F0BE46A9}"/>
              </a:ext>
            </a:extLst>
          </p:cNvPr>
          <p:cNvSpPr txBox="1"/>
          <p:nvPr/>
        </p:nvSpPr>
        <p:spPr>
          <a:xfrm>
            <a:off x="7344284" y="4580477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By Melissa Purtee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38339c675_5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738339c675_5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g738339c675_5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484"/>
            <a:ext cx="9144001" cy="494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738339c675_5_12"/>
          <p:cNvPicPr preferRelativeResize="0"/>
          <p:nvPr/>
        </p:nvPicPr>
        <p:blipFill rotWithShape="1">
          <a:blip r:embed="rId3">
            <a:alphaModFix/>
          </a:blip>
          <a:srcRect t="19415" b="5038"/>
          <a:stretch/>
        </p:blipFill>
        <p:spPr>
          <a:xfrm>
            <a:off x="1907554" y="845125"/>
            <a:ext cx="7118022" cy="376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738339c675_5_12"/>
          <p:cNvPicPr preferRelativeResize="0"/>
          <p:nvPr/>
        </p:nvPicPr>
        <p:blipFill rotWithShape="1">
          <a:blip r:embed="rId4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738339c675_5_12"/>
          <p:cNvSpPr txBox="1">
            <a:spLocks noGrp="1"/>
          </p:cNvSpPr>
          <p:nvPr>
            <p:ph type="title"/>
          </p:nvPr>
        </p:nvSpPr>
        <p:spPr>
          <a:xfrm>
            <a:off x="230275" y="2294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7427E"/>
                </a:solidFill>
              </a:rPr>
              <a:t>Studio Practice Assessment</a:t>
            </a:r>
            <a:endParaRPr b="1" dirty="0">
              <a:solidFill>
                <a:srgbClr val="27427E"/>
              </a:solidFill>
            </a:endParaRPr>
          </a:p>
        </p:txBody>
      </p:sp>
      <p:sp>
        <p:nvSpPr>
          <p:cNvPr id="232" name="Google Shape;232;g738339c675_5_12"/>
          <p:cNvSpPr txBox="1"/>
          <p:nvPr/>
        </p:nvSpPr>
        <p:spPr>
          <a:xfrm>
            <a:off x="49599" y="1018050"/>
            <a:ext cx="1945047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lvl="0" indent="-17145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Look for and/or ask about indicators of these three essential practices.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23850" lvl="0" indent="-17145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Provide differentiated support when student understanding falls short of the goal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738339c675_5_12"/>
          <p:cNvSpPr txBox="1"/>
          <p:nvPr/>
        </p:nvSpPr>
        <p:spPr>
          <a:xfrm>
            <a:off x="7749929" y="4551400"/>
            <a:ext cx="142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By Melissa Purtee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735cf9226e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" y="5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735cf9226e_0_54"/>
          <p:cNvSpPr txBox="1">
            <a:spLocks noGrp="1"/>
          </p:cNvSpPr>
          <p:nvPr>
            <p:ph type="title"/>
          </p:nvPr>
        </p:nvSpPr>
        <p:spPr>
          <a:xfrm>
            <a:off x="398800" y="271950"/>
            <a:ext cx="73152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27427E"/>
                </a:solidFill>
              </a:rPr>
              <a:t>Questions </a:t>
            </a:r>
            <a:r>
              <a:rPr lang="en-US" sz="3000">
                <a:solidFill>
                  <a:srgbClr val="27427E"/>
                </a:solidFill>
              </a:rPr>
              <a:t>for Melissa &amp; Ian</a:t>
            </a:r>
            <a:endParaRPr sz="3000">
              <a:solidFill>
                <a:srgbClr val="27427E"/>
              </a:solidFill>
            </a:endParaRPr>
          </a:p>
        </p:txBody>
      </p:sp>
      <p:sp>
        <p:nvSpPr>
          <p:cNvPr id="108" name="Google Shape;108;g735cf9226e_0_54"/>
          <p:cNvSpPr txBox="1"/>
          <p:nvPr/>
        </p:nvSpPr>
        <p:spPr>
          <a:xfrm>
            <a:off x="523600" y="955600"/>
            <a:ext cx="7993500" cy="3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Type your questions in the chat box.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Learn more about 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Making Artists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7B2E5C"/>
                </a:solidFill>
                <a:latin typeface="Calibri"/>
                <a:ea typeface="Calibri"/>
                <a:cs typeface="Calibri"/>
                <a:sym typeface="Calibri"/>
              </a:rPr>
              <a:t>DavisArt.com/</a:t>
            </a:r>
            <a:r>
              <a:rPr lang="en-US" sz="3600" b="1" dirty="0" err="1">
                <a:solidFill>
                  <a:srgbClr val="7B2E5C"/>
                </a:solidFill>
                <a:latin typeface="Calibri"/>
                <a:ea typeface="Calibri"/>
                <a:cs typeface="Calibri"/>
                <a:sym typeface="Calibri"/>
              </a:rPr>
              <a:t>MakingArtists</a:t>
            </a:r>
            <a:endParaRPr sz="3600" b="1" dirty="0">
              <a:solidFill>
                <a:srgbClr val="7B2E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g735cf9226e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025" y="2633725"/>
            <a:ext cx="1327875" cy="16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735cf9226e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27" y="0"/>
            <a:ext cx="77057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5cf9226e_0_184"/>
          <p:cNvSpPr txBox="1">
            <a:spLocks noGrp="1"/>
          </p:cNvSpPr>
          <p:nvPr>
            <p:ph type="title"/>
          </p:nvPr>
        </p:nvSpPr>
        <p:spPr>
          <a:xfrm>
            <a:off x="1753925" y="671600"/>
            <a:ext cx="24117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7427E"/>
                </a:solidFill>
              </a:rPr>
              <a:t>Making Art</a:t>
            </a:r>
            <a:endParaRPr b="1" dirty="0">
              <a:solidFill>
                <a:srgbClr val="27427E"/>
              </a:solidFill>
            </a:endParaRPr>
          </a:p>
        </p:txBody>
      </p:sp>
      <p:sp>
        <p:nvSpPr>
          <p:cNvPr id="120" name="Google Shape;120;g735cf9226e_0_184"/>
          <p:cNvSpPr txBox="1">
            <a:spLocks noGrp="1"/>
          </p:cNvSpPr>
          <p:nvPr>
            <p:ph type="title"/>
          </p:nvPr>
        </p:nvSpPr>
        <p:spPr>
          <a:xfrm>
            <a:off x="1753925" y="1730100"/>
            <a:ext cx="25899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Project</a:t>
            </a:r>
            <a:endParaRPr b="1"/>
          </a:p>
        </p:txBody>
      </p:sp>
      <p:sp>
        <p:nvSpPr>
          <p:cNvPr id="121" name="Google Shape;121;g735cf9226e_0_184"/>
          <p:cNvSpPr txBox="1">
            <a:spLocks noGrp="1"/>
          </p:cNvSpPr>
          <p:nvPr>
            <p:ph type="title"/>
          </p:nvPr>
        </p:nvSpPr>
        <p:spPr>
          <a:xfrm>
            <a:off x="1753925" y="2339700"/>
            <a:ext cx="25899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Technique/Media</a:t>
            </a:r>
            <a:endParaRPr sz="2400"/>
          </a:p>
        </p:txBody>
      </p:sp>
      <p:sp>
        <p:nvSpPr>
          <p:cNvPr id="122" name="Google Shape;122;g735cf9226e_0_184"/>
          <p:cNvSpPr txBox="1">
            <a:spLocks noGrp="1"/>
          </p:cNvSpPr>
          <p:nvPr>
            <p:ph type="title"/>
          </p:nvPr>
        </p:nvSpPr>
        <p:spPr>
          <a:xfrm>
            <a:off x="1753925" y="2949300"/>
            <a:ext cx="25899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Theme/Concept</a:t>
            </a:r>
            <a:endParaRPr sz="1800"/>
          </a:p>
        </p:txBody>
      </p:sp>
      <p:sp>
        <p:nvSpPr>
          <p:cNvPr id="123" name="Google Shape;123;g735cf9226e_0_184"/>
          <p:cNvSpPr txBox="1">
            <a:spLocks noGrp="1"/>
          </p:cNvSpPr>
          <p:nvPr>
            <p:ph type="title"/>
          </p:nvPr>
        </p:nvSpPr>
        <p:spPr>
          <a:xfrm>
            <a:off x="1753925" y="3558900"/>
            <a:ext cx="2589900" cy="5727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Process</a:t>
            </a:r>
            <a:endParaRPr sz="1400"/>
          </a:p>
        </p:txBody>
      </p:sp>
      <p:pic>
        <p:nvPicPr>
          <p:cNvPr id="124" name="Google Shape;124;g735cf9226e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77" y="1730100"/>
            <a:ext cx="994548" cy="24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735cf9226e_0_184"/>
          <p:cNvPicPr preferRelativeResize="0"/>
          <p:nvPr/>
        </p:nvPicPr>
        <p:blipFill rotWithShape="1">
          <a:blip r:embed="rId4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5cf9226e_0_193"/>
          <p:cNvSpPr txBox="1">
            <a:spLocks noGrp="1"/>
          </p:cNvSpPr>
          <p:nvPr>
            <p:ph type="title"/>
          </p:nvPr>
        </p:nvSpPr>
        <p:spPr>
          <a:xfrm>
            <a:off x="4803200" y="663300"/>
            <a:ext cx="25899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7427E"/>
                </a:solidFill>
              </a:rPr>
              <a:t>Making Artist</a:t>
            </a:r>
            <a:endParaRPr b="1">
              <a:solidFill>
                <a:srgbClr val="27427E"/>
              </a:solidFill>
            </a:endParaRPr>
          </a:p>
        </p:txBody>
      </p:sp>
      <p:sp>
        <p:nvSpPr>
          <p:cNvPr id="131" name="Google Shape;131;g735cf9226e_0_193"/>
          <p:cNvSpPr txBox="1">
            <a:spLocks noGrp="1"/>
          </p:cNvSpPr>
          <p:nvPr>
            <p:ph type="title"/>
          </p:nvPr>
        </p:nvSpPr>
        <p:spPr>
          <a:xfrm>
            <a:off x="4801925" y="3558900"/>
            <a:ext cx="2589900" cy="5727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Project</a:t>
            </a:r>
            <a:endParaRPr sz="1400"/>
          </a:p>
        </p:txBody>
      </p:sp>
      <p:sp>
        <p:nvSpPr>
          <p:cNvPr id="132" name="Google Shape;132;g735cf9226e_0_193"/>
          <p:cNvSpPr txBox="1">
            <a:spLocks noGrp="1"/>
          </p:cNvSpPr>
          <p:nvPr>
            <p:ph type="title"/>
          </p:nvPr>
        </p:nvSpPr>
        <p:spPr>
          <a:xfrm>
            <a:off x="4801925" y="2949300"/>
            <a:ext cx="25899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Technique/Media</a:t>
            </a:r>
            <a:endParaRPr sz="1800"/>
          </a:p>
        </p:txBody>
      </p:sp>
      <p:sp>
        <p:nvSpPr>
          <p:cNvPr id="133" name="Google Shape;133;g735cf9226e_0_193"/>
          <p:cNvSpPr txBox="1">
            <a:spLocks noGrp="1"/>
          </p:cNvSpPr>
          <p:nvPr>
            <p:ph type="title"/>
          </p:nvPr>
        </p:nvSpPr>
        <p:spPr>
          <a:xfrm>
            <a:off x="4801925" y="2339700"/>
            <a:ext cx="25899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Theme/Concept</a:t>
            </a:r>
            <a:endParaRPr sz="2400"/>
          </a:p>
        </p:txBody>
      </p:sp>
      <p:sp>
        <p:nvSpPr>
          <p:cNvPr id="134" name="Google Shape;134;g735cf9226e_0_193"/>
          <p:cNvSpPr txBox="1">
            <a:spLocks noGrp="1"/>
          </p:cNvSpPr>
          <p:nvPr>
            <p:ph type="title"/>
          </p:nvPr>
        </p:nvSpPr>
        <p:spPr>
          <a:xfrm>
            <a:off x="4801925" y="1714550"/>
            <a:ext cx="25899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Process</a:t>
            </a:r>
            <a:endParaRPr sz="2400" b="1"/>
          </a:p>
        </p:txBody>
      </p:sp>
      <p:pic>
        <p:nvPicPr>
          <p:cNvPr id="135" name="Google Shape;135;g735cf9226e_0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624" y="1714549"/>
            <a:ext cx="994550" cy="240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735cf9226e_0_193"/>
          <p:cNvPicPr preferRelativeResize="0"/>
          <p:nvPr/>
        </p:nvPicPr>
        <p:blipFill rotWithShape="1">
          <a:blip r:embed="rId4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35cf9226e_0_202"/>
          <p:cNvSpPr txBox="1">
            <a:spLocks noGrp="1"/>
          </p:cNvSpPr>
          <p:nvPr>
            <p:ph type="title"/>
          </p:nvPr>
        </p:nvSpPr>
        <p:spPr>
          <a:xfrm>
            <a:off x="1753925" y="663300"/>
            <a:ext cx="22851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7427E"/>
                </a:solidFill>
              </a:rPr>
              <a:t>Making Art</a:t>
            </a:r>
            <a:endParaRPr b="1">
              <a:solidFill>
                <a:srgbClr val="27427E"/>
              </a:solidFill>
            </a:endParaRPr>
          </a:p>
        </p:txBody>
      </p:sp>
      <p:sp>
        <p:nvSpPr>
          <p:cNvPr id="142" name="Google Shape;142;g735cf9226e_0_202"/>
          <p:cNvSpPr txBox="1">
            <a:spLocks noGrp="1"/>
          </p:cNvSpPr>
          <p:nvPr>
            <p:ph type="title"/>
          </p:nvPr>
        </p:nvSpPr>
        <p:spPr>
          <a:xfrm>
            <a:off x="4803200" y="663300"/>
            <a:ext cx="25899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7427E"/>
                </a:solidFill>
              </a:rPr>
              <a:t>Making Artist</a:t>
            </a:r>
            <a:endParaRPr b="1">
              <a:solidFill>
                <a:srgbClr val="27427E"/>
              </a:solidFill>
            </a:endParaRPr>
          </a:p>
        </p:txBody>
      </p:sp>
      <p:sp>
        <p:nvSpPr>
          <p:cNvPr id="143" name="Google Shape;143;g735cf9226e_0_202"/>
          <p:cNvSpPr txBox="1">
            <a:spLocks noGrp="1"/>
          </p:cNvSpPr>
          <p:nvPr>
            <p:ph type="title"/>
          </p:nvPr>
        </p:nvSpPr>
        <p:spPr>
          <a:xfrm>
            <a:off x="1753925" y="1730100"/>
            <a:ext cx="25899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Project</a:t>
            </a:r>
            <a:endParaRPr b="1"/>
          </a:p>
        </p:txBody>
      </p:sp>
      <p:sp>
        <p:nvSpPr>
          <p:cNvPr id="144" name="Google Shape;144;g735cf9226e_0_202"/>
          <p:cNvSpPr txBox="1">
            <a:spLocks noGrp="1"/>
          </p:cNvSpPr>
          <p:nvPr>
            <p:ph type="title"/>
          </p:nvPr>
        </p:nvSpPr>
        <p:spPr>
          <a:xfrm>
            <a:off x="1753925" y="2339700"/>
            <a:ext cx="25899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Technique/Media</a:t>
            </a:r>
            <a:endParaRPr sz="2400"/>
          </a:p>
        </p:txBody>
      </p:sp>
      <p:sp>
        <p:nvSpPr>
          <p:cNvPr id="145" name="Google Shape;145;g735cf9226e_0_202"/>
          <p:cNvSpPr txBox="1">
            <a:spLocks noGrp="1"/>
          </p:cNvSpPr>
          <p:nvPr>
            <p:ph type="title"/>
          </p:nvPr>
        </p:nvSpPr>
        <p:spPr>
          <a:xfrm>
            <a:off x="1753925" y="2949300"/>
            <a:ext cx="25899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Theme/Concept</a:t>
            </a:r>
            <a:endParaRPr sz="1800"/>
          </a:p>
        </p:txBody>
      </p:sp>
      <p:sp>
        <p:nvSpPr>
          <p:cNvPr id="146" name="Google Shape;146;g735cf9226e_0_202"/>
          <p:cNvSpPr txBox="1">
            <a:spLocks noGrp="1"/>
          </p:cNvSpPr>
          <p:nvPr>
            <p:ph type="title"/>
          </p:nvPr>
        </p:nvSpPr>
        <p:spPr>
          <a:xfrm>
            <a:off x="1753925" y="3558900"/>
            <a:ext cx="2589900" cy="5727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Process</a:t>
            </a:r>
            <a:endParaRPr sz="1400"/>
          </a:p>
        </p:txBody>
      </p:sp>
      <p:sp>
        <p:nvSpPr>
          <p:cNvPr id="147" name="Google Shape;147;g735cf9226e_0_202"/>
          <p:cNvSpPr txBox="1">
            <a:spLocks noGrp="1"/>
          </p:cNvSpPr>
          <p:nvPr>
            <p:ph type="title"/>
          </p:nvPr>
        </p:nvSpPr>
        <p:spPr>
          <a:xfrm>
            <a:off x="4801925" y="3558900"/>
            <a:ext cx="2589900" cy="5727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Project</a:t>
            </a:r>
            <a:endParaRPr sz="1400"/>
          </a:p>
        </p:txBody>
      </p:sp>
      <p:sp>
        <p:nvSpPr>
          <p:cNvPr id="148" name="Google Shape;148;g735cf9226e_0_202"/>
          <p:cNvSpPr txBox="1">
            <a:spLocks noGrp="1"/>
          </p:cNvSpPr>
          <p:nvPr>
            <p:ph type="title"/>
          </p:nvPr>
        </p:nvSpPr>
        <p:spPr>
          <a:xfrm>
            <a:off x="4801925" y="2949300"/>
            <a:ext cx="25899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Technique/Media</a:t>
            </a:r>
            <a:endParaRPr sz="1800"/>
          </a:p>
        </p:txBody>
      </p:sp>
      <p:sp>
        <p:nvSpPr>
          <p:cNvPr id="149" name="Google Shape;149;g735cf9226e_0_202"/>
          <p:cNvSpPr txBox="1">
            <a:spLocks noGrp="1"/>
          </p:cNvSpPr>
          <p:nvPr>
            <p:ph type="title"/>
          </p:nvPr>
        </p:nvSpPr>
        <p:spPr>
          <a:xfrm>
            <a:off x="4801925" y="2339700"/>
            <a:ext cx="25899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Theme/Concept</a:t>
            </a:r>
            <a:endParaRPr sz="2400"/>
          </a:p>
        </p:txBody>
      </p:sp>
      <p:sp>
        <p:nvSpPr>
          <p:cNvPr id="150" name="Google Shape;150;g735cf9226e_0_202"/>
          <p:cNvSpPr txBox="1">
            <a:spLocks noGrp="1"/>
          </p:cNvSpPr>
          <p:nvPr>
            <p:ph type="title"/>
          </p:nvPr>
        </p:nvSpPr>
        <p:spPr>
          <a:xfrm>
            <a:off x="4801925" y="1714550"/>
            <a:ext cx="25899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Process</a:t>
            </a:r>
            <a:endParaRPr sz="2400" b="1"/>
          </a:p>
        </p:txBody>
      </p:sp>
      <p:pic>
        <p:nvPicPr>
          <p:cNvPr id="151" name="Google Shape;151;g735cf9226e_0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77" y="1730100"/>
            <a:ext cx="994548" cy="24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735cf9226e_0_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4" y="1714549"/>
            <a:ext cx="994550" cy="240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735cf9226e_0_202"/>
          <p:cNvPicPr preferRelativeResize="0"/>
          <p:nvPr/>
        </p:nvPicPr>
        <p:blipFill rotWithShape="1">
          <a:blip r:embed="rId5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735cf9226e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" y="5"/>
            <a:ext cx="9076764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735cf9226e_0_61"/>
          <p:cNvSpPr txBox="1">
            <a:spLocks noGrp="1"/>
          </p:cNvSpPr>
          <p:nvPr>
            <p:ph type="title"/>
          </p:nvPr>
        </p:nvSpPr>
        <p:spPr>
          <a:xfrm>
            <a:off x="415400" y="296875"/>
            <a:ext cx="73152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>
                <a:solidFill>
                  <a:srgbClr val="27427E"/>
                </a:solidFill>
              </a:rPr>
              <a:t>Melissa’s </a:t>
            </a:r>
            <a:r>
              <a:rPr lang="en-US" sz="3000" dirty="0">
                <a:solidFill>
                  <a:srgbClr val="27427E"/>
                </a:solidFill>
              </a:rPr>
              <a:t>Digital Learning Site</a:t>
            </a:r>
            <a:endParaRPr sz="3000" dirty="0">
              <a:solidFill>
                <a:srgbClr val="27427E"/>
              </a:solidFill>
            </a:endParaRPr>
          </a:p>
        </p:txBody>
      </p:sp>
      <p:sp>
        <p:nvSpPr>
          <p:cNvPr id="160" name="Google Shape;160;g735cf9226e_0_61"/>
          <p:cNvSpPr txBox="1"/>
          <p:nvPr/>
        </p:nvSpPr>
        <p:spPr>
          <a:xfrm>
            <a:off x="364650" y="1603050"/>
            <a:ext cx="84147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7B2E5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www.purtee.weebly.com</a:t>
            </a:r>
            <a:endParaRPr sz="3600" b="1" dirty="0">
              <a:solidFill>
                <a:srgbClr val="7B2E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735cf9226e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2925" y="1852775"/>
            <a:ext cx="2259100" cy="276707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35cf9226e_0_217"/>
          <p:cNvSpPr txBox="1">
            <a:spLocks noGrp="1"/>
          </p:cNvSpPr>
          <p:nvPr>
            <p:ph type="title"/>
          </p:nvPr>
        </p:nvSpPr>
        <p:spPr>
          <a:xfrm>
            <a:off x="311700" y="1969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7427E"/>
                </a:solidFill>
              </a:rPr>
              <a:t>The Nine</a:t>
            </a:r>
            <a:endParaRPr b="1">
              <a:solidFill>
                <a:srgbClr val="27427E"/>
              </a:solidFill>
            </a:endParaRPr>
          </a:p>
        </p:txBody>
      </p:sp>
      <p:pic>
        <p:nvPicPr>
          <p:cNvPr id="183" name="Google Shape;183;g735cf9226e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10125"/>
            <a:ext cx="8637501" cy="39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735cf9226e_0_217"/>
          <p:cNvPicPr preferRelativeResize="0"/>
          <p:nvPr/>
        </p:nvPicPr>
        <p:blipFill rotWithShape="1">
          <a:blip r:embed="rId4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35cf9226e_0_222"/>
          <p:cNvSpPr txBox="1">
            <a:spLocks noGrp="1"/>
          </p:cNvSpPr>
          <p:nvPr>
            <p:ph type="title"/>
          </p:nvPr>
        </p:nvSpPr>
        <p:spPr>
          <a:xfrm>
            <a:off x="311700" y="2966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7427E"/>
                </a:solidFill>
              </a:rPr>
              <a:t>Artistic Behavior Units</a:t>
            </a:r>
            <a:endParaRPr b="1" dirty="0">
              <a:solidFill>
                <a:srgbClr val="27427E"/>
              </a:solidFill>
            </a:endParaRPr>
          </a:p>
        </p:txBody>
      </p:sp>
      <p:sp>
        <p:nvSpPr>
          <p:cNvPr id="190" name="Google Shape;190;g735cf9226e_0_222"/>
          <p:cNvSpPr txBox="1"/>
          <p:nvPr/>
        </p:nvSpPr>
        <p:spPr>
          <a:xfrm>
            <a:off x="365800" y="1143000"/>
            <a:ext cx="54480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Unit Title: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Artists Steal</a:t>
            </a:r>
            <a:endParaRPr sz="24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Objective: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Understand how Artists use </a:t>
            </a:r>
            <a:r>
              <a:rPr lang="en-US" sz="24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Appropriation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by Borrowing aspects of other artworks and incorporating it into their Own Work.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735cf9226e_0_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975" y="557375"/>
            <a:ext cx="2147651" cy="16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735cf9226e_0_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987" y="2453300"/>
            <a:ext cx="2197724" cy="22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735cf9226e_0_222"/>
          <p:cNvPicPr preferRelativeResize="0"/>
          <p:nvPr/>
        </p:nvPicPr>
        <p:blipFill rotWithShape="1">
          <a:blip r:embed="rId5">
            <a:alphaModFix/>
          </a:blip>
          <a:srcRect t="90503" r="74181"/>
          <a:stretch/>
        </p:blipFill>
        <p:spPr>
          <a:xfrm>
            <a:off x="0" y="4655050"/>
            <a:ext cx="2360827" cy="4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179</Words>
  <Application>Microsoft Office PowerPoint</Application>
  <PresentationFormat>On-screen Show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Questions for Melissa &amp; Ian</vt:lpstr>
      <vt:lpstr>PowerPoint Presentation</vt:lpstr>
      <vt:lpstr>Making Art</vt:lpstr>
      <vt:lpstr>Making Artist</vt:lpstr>
      <vt:lpstr>Making Art</vt:lpstr>
      <vt:lpstr>Melissa’s Digital Learning Site</vt:lpstr>
      <vt:lpstr>The Nine</vt:lpstr>
      <vt:lpstr>Artistic Behavior Units</vt:lpstr>
      <vt:lpstr>Artistic Behavior Units</vt:lpstr>
      <vt:lpstr>Modular</vt:lpstr>
      <vt:lpstr>Scaffolding for a Student Directed Studio</vt:lpstr>
      <vt:lpstr>PowerPoint Presentation</vt:lpstr>
      <vt:lpstr>Studio Practice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Kay</dc:creator>
  <cp:lastModifiedBy>Toni Henneman</cp:lastModifiedBy>
  <cp:revision>6</cp:revision>
  <dcterms:created xsi:type="dcterms:W3CDTF">2019-11-08T22:40:30Z</dcterms:created>
  <dcterms:modified xsi:type="dcterms:W3CDTF">2020-04-15T15:44:26Z</dcterms:modified>
</cp:coreProperties>
</file>