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6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10C-1184-4684-A4B4-9EDA2CA01BD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9601-2684-4862-8850-469E961A1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EA386-58DE-40EB-ABEF-8E5802187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CCB94-C397-4F74-96AE-28F745E72F43}"/>
              </a:ext>
            </a:extLst>
          </p:cNvPr>
          <p:cNvSpPr txBox="1"/>
          <p:nvPr/>
        </p:nvSpPr>
        <p:spPr>
          <a:xfrm>
            <a:off x="1963024" y="3292677"/>
            <a:ext cx="521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District / School / Class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58414-A16A-4DB2-9AAC-BA64E456BFF8}"/>
              </a:ext>
            </a:extLst>
          </p:cNvPr>
          <p:cNvSpPr txBox="1"/>
          <p:nvPr/>
        </p:nvSpPr>
        <p:spPr>
          <a:xfrm>
            <a:off x="1963024" y="2832648"/>
            <a:ext cx="52179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</a:rPr>
              <a:t>ART Brings Us Together</a:t>
            </a:r>
          </a:p>
        </p:txBody>
      </p:sp>
    </p:spTree>
    <p:extLst>
      <p:ext uri="{BB962C8B-B14F-4D97-AF65-F5344CB8AC3E}">
        <p14:creationId xmlns:p14="http://schemas.microsoft.com/office/powerpoint/2010/main" val="105015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857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It was great to see you!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 you for visiting the Art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741407" y="2177654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your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708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27BB1-DE08-4780-8CBD-D4D7F12E8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3766C5-E481-4B84-9842-82FC779BF974}"/>
              </a:ext>
            </a:extLst>
          </p:cNvPr>
          <p:cNvSpPr/>
          <p:nvPr/>
        </p:nvSpPr>
        <p:spPr>
          <a:xfrm>
            <a:off x="1921079" y="2540638"/>
            <a:ext cx="52766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can build bridges – </a:t>
            </a:r>
            <a:endParaRPr lang="en-US" sz="260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B73DC-C7BD-4DDE-A212-A86D4123362F}"/>
              </a:ext>
            </a:extLst>
          </p:cNvPr>
          <p:cNvSpPr/>
          <p:nvPr/>
        </p:nvSpPr>
        <p:spPr>
          <a:xfrm>
            <a:off x="2455634" y="2940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bridges between people, between cultures and between opposing ideas.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4E0C-D6BE-49D6-85A8-95BC4BD2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5"/>
            <a:ext cx="9144000" cy="6854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0CD239-EFB9-484C-B97F-F25ABB068FF8}"/>
              </a:ext>
            </a:extLst>
          </p:cNvPr>
          <p:cNvSpPr/>
          <p:nvPr/>
        </p:nvSpPr>
        <p:spPr>
          <a:xfrm>
            <a:off x="1905699" y="2038696"/>
            <a:ext cx="53004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Art class, students: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C7517-0B9B-4164-8D17-47715AC63C76}"/>
              </a:ext>
            </a:extLst>
          </p:cNvPr>
          <p:cNvSpPr/>
          <p:nvPr/>
        </p:nvSpPr>
        <p:spPr>
          <a:xfrm>
            <a:off x="2056701" y="2556306"/>
            <a:ext cx="504038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discover multiple solutions to a single challenge.</a:t>
            </a:r>
          </a:p>
          <a:p>
            <a:pPr lvl="1"/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 technical and creative problem-solving skills.</a:t>
            </a:r>
          </a:p>
          <a:p>
            <a:pPr lvl="1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find common ground by recognizing the perspectives of others.</a:t>
            </a:r>
          </a:p>
        </p:txBody>
      </p:sp>
    </p:spTree>
    <p:extLst>
      <p:ext uri="{BB962C8B-B14F-4D97-AF65-F5344CB8AC3E}">
        <p14:creationId xmlns:p14="http://schemas.microsoft.com/office/powerpoint/2010/main" val="285238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This year we will….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AC355-ADD6-46F3-81A1-C2A8258C0CB1}"/>
              </a:ext>
            </a:extLst>
          </p:cNvPr>
          <p:cNvSpPr txBox="1"/>
          <p:nvPr/>
        </p:nvSpPr>
        <p:spPr>
          <a:xfrm>
            <a:off x="729049" y="1519881"/>
            <a:ext cx="63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8D7AB-1385-4D41-A9FD-2FB17F7F3395}"/>
              </a:ext>
            </a:extLst>
          </p:cNvPr>
          <p:cNvSpPr txBox="1"/>
          <p:nvPr/>
        </p:nvSpPr>
        <p:spPr>
          <a:xfrm>
            <a:off x="729049" y="2267006"/>
            <a:ext cx="63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37377-7B3C-4927-9ECC-15A9AC280620}"/>
              </a:ext>
            </a:extLst>
          </p:cNvPr>
          <p:cNvSpPr txBox="1"/>
          <p:nvPr/>
        </p:nvSpPr>
        <p:spPr>
          <a:xfrm>
            <a:off x="729049" y="3028319"/>
            <a:ext cx="63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4D1D7B-4D07-4C85-B33B-2DEB1DCF3793}"/>
              </a:ext>
            </a:extLst>
          </p:cNvPr>
          <p:cNvSpPr txBox="1"/>
          <p:nvPr/>
        </p:nvSpPr>
        <p:spPr>
          <a:xfrm>
            <a:off x="729049" y="3782538"/>
            <a:ext cx="631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9316-8ED1-4D5B-853C-2A463A7CB509}"/>
              </a:ext>
            </a:extLst>
          </p:cNvPr>
          <p:cNvSpPr txBox="1"/>
          <p:nvPr/>
        </p:nvSpPr>
        <p:spPr>
          <a:xfrm>
            <a:off x="729049" y="4536757"/>
            <a:ext cx="590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E440E-6C97-4761-B6DB-4001FDDFC1EF}"/>
              </a:ext>
            </a:extLst>
          </p:cNvPr>
          <p:cNvSpPr txBox="1"/>
          <p:nvPr/>
        </p:nvSpPr>
        <p:spPr>
          <a:xfrm>
            <a:off x="729049" y="5290976"/>
            <a:ext cx="590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301966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Take a look from last year….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568412" y="1569308"/>
            <a:ext cx="5906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this space to insert examples from lessons you’ve taught in past years.  Instructions: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Choose “Insert” from the top menu</a:t>
            </a:r>
          </a:p>
          <a:p>
            <a:pPr marL="342900" indent="-342900">
              <a:buAutoNum type="arabicPeriod"/>
            </a:pPr>
            <a:r>
              <a:rPr lang="en-US" dirty="0"/>
              <a:t>Choose “Pictures” from the menu options</a:t>
            </a:r>
          </a:p>
          <a:p>
            <a:pPr marL="342900" indent="-342900">
              <a:buAutoNum type="arabicPeriod"/>
            </a:pPr>
            <a:r>
              <a:rPr lang="en-US" dirty="0"/>
              <a:t>Find the pictures you’d like to insert from your computer</a:t>
            </a:r>
          </a:p>
          <a:p>
            <a:pPr marL="342900" indent="-342900">
              <a:buAutoNum type="arabicPeriod"/>
            </a:pPr>
            <a:r>
              <a:rPr lang="en-US" dirty="0"/>
              <a:t>Once all your images are placed delete this text box</a:t>
            </a:r>
          </a:p>
        </p:txBody>
      </p:sp>
    </p:spTree>
    <p:extLst>
      <p:ext uri="{BB962C8B-B14F-4D97-AF65-F5344CB8AC3E}">
        <p14:creationId xmlns:p14="http://schemas.microsoft.com/office/powerpoint/2010/main" val="124075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Insert your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568412" y="1569308"/>
            <a:ext cx="590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following blank slides to add any additional information important to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22923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Insert your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568412" y="1569308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any additional information important to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64927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Insert your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568412" y="1569308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any additional information important to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5910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A369B-153D-4EA2-A2E8-718930A2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32932-509B-4367-8615-C315CD74ADEC}"/>
              </a:ext>
            </a:extLst>
          </p:cNvPr>
          <p:cNvSpPr txBox="1"/>
          <p:nvPr/>
        </p:nvSpPr>
        <p:spPr>
          <a:xfrm>
            <a:off x="568412" y="642551"/>
            <a:ext cx="6166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Insert your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5CA16-3EB0-4CD9-9914-3981E5140749}"/>
              </a:ext>
            </a:extLst>
          </p:cNvPr>
          <p:cNvSpPr txBox="1"/>
          <p:nvPr/>
        </p:nvSpPr>
        <p:spPr>
          <a:xfrm>
            <a:off x="568412" y="1569308"/>
            <a:ext cx="651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any additional information important to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5862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</TotalTime>
  <Words>210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Henneman</dc:creator>
  <cp:lastModifiedBy>Toni Henneman</cp:lastModifiedBy>
  <cp:revision>10</cp:revision>
  <dcterms:created xsi:type="dcterms:W3CDTF">2017-10-02T15:57:23Z</dcterms:created>
  <dcterms:modified xsi:type="dcterms:W3CDTF">2017-10-03T13:24:00Z</dcterms:modified>
</cp:coreProperties>
</file>